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161" d="100"/>
          <a:sy n="161" d="100"/>
        </p:scale>
        <p:origin x="-328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</a:t>
            </a:r>
            <a:r>
              <a:rPr lang="en-US" dirty="0" smtClean="0"/>
              <a:t>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</a:t>
            </a:r>
            <a:r>
              <a:rPr lang="en-US" baseline="0" dirty="0" smtClean="0"/>
              <a:t>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 rot="16200000">
            <a:off x="2918769" y="-2184608"/>
            <a:ext cx="2021574" cy="6968729"/>
            <a:chOff x="352790" y="263957"/>
            <a:chExt cx="2021574" cy="6968729"/>
          </a:xfrm>
        </p:grpSpPr>
        <p:pic>
          <p:nvPicPr>
            <p:cNvPr id="4" name="Picture 3" descr="full_gene_heatmap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790" y="263957"/>
              <a:ext cx="1852146" cy="2156769"/>
            </a:xfrm>
            <a:prstGeom prst="rect">
              <a:avLst/>
            </a:prstGeom>
          </p:spPr>
        </p:pic>
        <p:pic>
          <p:nvPicPr>
            <p:cNvPr id="5" name="Picture 4" descr="geneset_heatmap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957" y="2541179"/>
              <a:ext cx="411812" cy="2156769"/>
            </a:xfrm>
            <a:prstGeom prst="rect">
              <a:avLst/>
            </a:prstGeom>
          </p:spPr>
        </p:pic>
        <p:pic>
          <p:nvPicPr>
            <p:cNvPr id="9" name="Picture 8" descr="sub_gene_heatmap_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575" y="5074702"/>
              <a:ext cx="337021" cy="2156769"/>
            </a:xfrm>
            <a:prstGeom prst="rect">
              <a:avLst/>
            </a:prstGeom>
          </p:spPr>
        </p:pic>
        <p:pic>
          <p:nvPicPr>
            <p:cNvPr id="10" name="Picture 9" descr="marker1_heatmap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766" y="4975920"/>
              <a:ext cx="109615" cy="2157984"/>
            </a:xfrm>
            <a:prstGeom prst="rect">
              <a:avLst/>
            </a:prstGeom>
          </p:spPr>
        </p:pic>
        <p:pic>
          <p:nvPicPr>
            <p:cNvPr id="11" name="Picture 10" descr="sub_gene_heatmap_2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786" y="5074702"/>
              <a:ext cx="640249" cy="2157984"/>
            </a:xfrm>
            <a:prstGeom prst="rect">
              <a:avLst/>
            </a:prstGeom>
          </p:spPr>
        </p:pic>
        <p:pic>
          <p:nvPicPr>
            <p:cNvPr id="12" name="Picture 11" descr="marker2_heatmap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4453" y="4824875"/>
              <a:ext cx="101840" cy="2157984"/>
            </a:xfrm>
            <a:prstGeom prst="rect">
              <a:avLst/>
            </a:prstGeom>
          </p:spPr>
        </p:pic>
        <p:pic>
          <p:nvPicPr>
            <p:cNvPr id="13" name="Picture 12" descr="sub_gene_heatmap_3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6011" y="5073487"/>
              <a:ext cx="818353" cy="2157984"/>
            </a:xfrm>
            <a:prstGeom prst="rect">
              <a:avLst/>
            </a:prstGeom>
          </p:spPr>
        </p:pic>
        <p:sp>
          <p:nvSpPr>
            <p:cNvPr id="25" name="Isosceles Triangle 24"/>
            <p:cNvSpPr/>
            <p:nvPr/>
          </p:nvSpPr>
          <p:spPr>
            <a:xfrm rot="10800000">
              <a:off x="1109198" y="2213837"/>
              <a:ext cx="328162" cy="206889"/>
            </a:xfrm>
            <a:prstGeom prst="triangle">
              <a:avLst>
                <a:gd name="adj" fmla="val 4879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76003" y="2414500"/>
              <a:ext cx="1243" cy="2533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/>
            <p:cNvSpPr/>
            <p:nvPr/>
          </p:nvSpPr>
          <p:spPr>
            <a:xfrm rot="10800000">
              <a:off x="1462026" y="2213963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1814855" y="2213837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10800000">
              <a:off x="756370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10800000">
              <a:off x="403542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340783" y="2405086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907192" y="2405917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rgbClr val="BDBDBD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444643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53112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1116481" y="4491185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280302" y="4682684"/>
              <a:ext cx="224666" cy="265281"/>
            </a:xfrm>
            <a:custGeom>
              <a:avLst/>
              <a:gdLst>
                <a:gd name="connsiteX0" fmla="*/ 879 w 224666"/>
                <a:gd name="connsiteY0" fmla="*/ 0 h 386028"/>
                <a:gd name="connsiteX1" fmla="*/ 28852 w 224666"/>
                <a:gd name="connsiteY1" fmla="*/ 145460 h 386028"/>
                <a:gd name="connsiteX2" fmla="*/ 191098 w 224666"/>
                <a:gd name="connsiteY2" fmla="*/ 257352 h 386028"/>
                <a:gd name="connsiteX3" fmla="*/ 224666 w 224666"/>
                <a:gd name="connsiteY3" fmla="*/ 386028 h 3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6" h="386028">
                  <a:moveTo>
                    <a:pt x="879" y="0"/>
                  </a:moveTo>
                  <a:cubicBezTo>
                    <a:pt x="-986" y="51284"/>
                    <a:pt x="-2851" y="102568"/>
                    <a:pt x="28852" y="145460"/>
                  </a:cubicBezTo>
                  <a:cubicBezTo>
                    <a:pt x="60555" y="188352"/>
                    <a:pt x="158462" y="217257"/>
                    <a:pt x="191098" y="257352"/>
                  </a:cubicBezTo>
                  <a:cubicBezTo>
                    <a:pt x="223734" y="297447"/>
                    <a:pt x="224200" y="341737"/>
                    <a:pt x="224666" y="38602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768723" y="4688279"/>
              <a:ext cx="514084" cy="419595"/>
            </a:xfrm>
            <a:custGeom>
              <a:avLst/>
              <a:gdLst>
                <a:gd name="connsiteX0" fmla="*/ 512457 w 514084"/>
                <a:gd name="connsiteY0" fmla="*/ 0 h 419595"/>
                <a:gd name="connsiteX1" fmla="*/ 445321 w 514084"/>
                <a:gd name="connsiteY1" fmla="*/ 139865 h 419595"/>
                <a:gd name="connsiteX2" fmla="*/ 64883 w 514084"/>
                <a:gd name="connsiteY2" fmla="*/ 274135 h 419595"/>
                <a:gd name="connsiteX3" fmla="*/ 3342 w 514084"/>
                <a:gd name="connsiteY3" fmla="*/ 419595 h 41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84" h="419595">
                  <a:moveTo>
                    <a:pt x="512457" y="0"/>
                  </a:moveTo>
                  <a:cubicBezTo>
                    <a:pt x="516187" y="47088"/>
                    <a:pt x="519917" y="94176"/>
                    <a:pt x="445321" y="139865"/>
                  </a:cubicBezTo>
                  <a:cubicBezTo>
                    <a:pt x="370725" y="185554"/>
                    <a:pt x="138546" y="227513"/>
                    <a:pt x="64883" y="274135"/>
                  </a:cubicBezTo>
                  <a:cubicBezTo>
                    <a:pt x="-8780" y="320757"/>
                    <a:pt x="-2719" y="370176"/>
                    <a:pt x="3342" y="419595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50929" y="2401876"/>
            <a:ext cx="75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718638" cy="523220"/>
            <a:chOff x="161522" y="0"/>
            <a:chExt cx="1718638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290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ENCODING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290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DECODING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282929" y="4073035"/>
            <a:ext cx="994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gene set score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228484" y="3704762"/>
            <a:ext cx="1478253" cy="408201"/>
            <a:chOff x="7597166" y="2611799"/>
            <a:chExt cx="1478253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597166" y="2611799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gene set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60898</TotalTime>
  <Words>741</Words>
  <Application>Microsoft Macintosh PowerPoint</Application>
  <PresentationFormat>Custom</PresentationFormat>
  <Paragraphs>285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195</cp:revision>
  <dcterms:created xsi:type="dcterms:W3CDTF">2015-06-24T22:04:38Z</dcterms:created>
  <dcterms:modified xsi:type="dcterms:W3CDTF">2016-06-23T18:19:39Z</dcterms:modified>
</cp:coreProperties>
</file>